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94531"/>
  </p:normalViewPr>
  <p:slideViewPr>
    <p:cSldViewPr snapToGrid="0" snapToObjects="1">
      <p:cViewPr varScale="1">
        <p:scale>
          <a:sx n="104" d="100"/>
          <a:sy n="104" d="100"/>
        </p:scale>
        <p:origin x="6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C38D8A-7F3E-4E7B-9E37-12C2AFD497F9}" type="doc">
      <dgm:prSet loTypeId="urn:microsoft.com/office/officeart/2005/8/layout/hierarchy1" loCatId="hierarchy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B9E2315-A943-4E81-9B39-B47582CA7163}">
      <dgm:prSet/>
      <dgm:spPr/>
      <dgm:t>
        <a:bodyPr/>
        <a:lstStyle/>
        <a:p>
          <a:r>
            <a:rPr lang="fr-FR" dirty="0"/>
            <a:t>- el término musica latinoamericana comprende todos los ritmos y estilos musicales de america latine y el caribe. </a:t>
          </a:r>
          <a:endParaRPr lang="en-US" dirty="0"/>
        </a:p>
      </dgm:t>
    </dgm:pt>
    <dgm:pt modelId="{2E1618C3-9F6F-4C94-87CF-52A690EFBBC7}" type="parTrans" cxnId="{5B97C506-286F-4805-8FA2-250B8D543ACE}">
      <dgm:prSet/>
      <dgm:spPr/>
      <dgm:t>
        <a:bodyPr/>
        <a:lstStyle/>
        <a:p>
          <a:endParaRPr lang="en-US"/>
        </a:p>
      </dgm:t>
    </dgm:pt>
    <dgm:pt modelId="{E37BB0FD-6F57-4636-9F81-8360AA3985DB}" type="sibTrans" cxnId="{5B97C506-286F-4805-8FA2-250B8D543ACE}">
      <dgm:prSet/>
      <dgm:spPr/>
      <dgm:t>
        <a:bodyPr/>
        <a:lstStyle/>
        <a:p>
          <a:endParaRPr lang="en-US"/>
        </a:p>
      </dgm:t>
    </dgm:pt>
    <dgm:pt modelId="{07927455-21EA-4DA2-9D4D-B5885AC1062E}">
      <dgm:prSet/>
      <dgm:spPr/>
      <dgm:t>
        <a:bodyPr/>
        <a:lstStyle/>
        <a:p>
          <a:r>
            <a:rPr lang="fr-FR" dirty="0"/>
            <a:t>-El </a:t>
          </a:r>
          <a:r>
            <a:rPr lang="fr-FR" dirty="0" err="1"/>
            <a:t>termino</a:t>
          </a:r>
          <a:r>
            <a:rPr lang="fr-FR" dirty="0"/>
            <a:t> se </a:t>
          </a:r>
          <a:r>
            <a:rPr lang="fr-FR" dirty="0" err="1"/>
            <a:t>comenzo</a:t>
          </a:r>
          <a:r>
            <a:rPr lang="fr-FR" dirty="0"/>
            <a:t> a </a:t>
          </a:r>
          <a:r>
            <a:rPr lang="fr-FR" dirty="0" err="1"/>
            <a:t>utilizar</a:t>
          </a:r>
          <a:r>
            <a:rPr lang="fr-FR" dirty="0"/>
            <a:t> en los EEUU a partir de los 50 para </a:t>
          </a:r>
          <a:r>
            <a:rPr lang="fr-FR" dirty="0" err="1"/>
            <a:t>diferenciar</a:t>
          </a:r>
          <a:r>
            <a:rPr lang="fr-FR" dirty="0"/>
            <a:t> la musica de </a:t>
          </a:r>
          <a:r>
            <a:rPr lang="fr-FR" dirty="0" err="1"/>
            <a:t>origen</a:t>
          </a:r>
          <a:r>
            <a:rPr lang="fr-FR" dirty="0"/>
            <a:t> </a:t>
          </a:r>
          <a:r>
            <a:rPr lang="fr-FR" dirty="0" err="1"/>
            <a:t>afroamericano</a:t>
          </a:r>
          <a:r>
            <a:rPr lang="fr-FR" dirty="0"/>
            <a:t> de la afro-</a:t>
          </a:r>
          <a:r>
            <a:rPr lang="fr-FR" dirty="0" err="1"/>
            <a:t>latinoamericana</a:t>
          </a:r>
          <a:endParaRPr lang="en-US" dirty="0"/>
        </a:p>
      </dgm:t>
    </dgm:pt>
    <dgm:pt modelId="{BD07B5D5-5099-4255-AEF3-DB444D813A93}" type="parTrans" cxnId="{64F832AD-5954-4351-9F36-D09823B1BBA0}">
      <dgm:prSet/>
      <dgm:spPr/>
      <dgm:t>
        <a:bodyPr/>
        <a:lstStyle/>
        <a:p>
          <a:endParaRPr lang="en-US"/>
        </a:p>
      </dgm:t>
    </dgm:pt>
    <dgm:pt modelId="{7DADA087-3623-4B6E-95D4-C2CD1426CAA4}" type="sibTrans" cxnId="{64F832AD-5954-4351-9F36-D09823B1BBA0}">
      <dgm:prSet/>
      <dgm:spPr/>
      <dgm:t>
        <a:bodyPr/>
        <a:lstStyle/>
        <a:p>
          <a:endParaRPr lang="en-US"/>
        </a:p>
      </dgm:t>
    </dgm:pt>
    <dgm:pt modelId="{56D3B9D7-5D5B-AE4A-B0AE-290D469AD5A2}" type="pres">
      <dgm:prSet presAssocID="{33C38D8A-7F3E-4E7B-9E37-12C2AFD497F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BF3EF52-E25C-F947-9CAE-8F90FF2CBC61}" type="pres">
      <dgm:prSet presAssocID="{5B9E2315-A943-4E81-9B39-B47582CA7163}" presName="hierRoot1" presStyleCnt="0"/>
      <dgm:spPr/>
    </dgm:pt>
    <dgm:pt modelId="{BDFCA5DC-5592-B446-BD57-52760AEB2BBA}" type="pres">
      <dgm:prSet presAssocID="{5B9E2315-A943-4E81-9B39-B47582CA7163}" presName="composite" presStyleCnt="0"/>
      <dgm:spPr/>
    </dgm:pt>
    <dgm:pt modelId="{CF5D4D2A-8D64-484C-B16D-C5071B6819A5}" type="pres">
      <dgm:prSet presAssocID="{5B9E2315-A943-4E81-9B39-B47582CA7163}" presName="background" presStyleLbl="node0" presStyleIdx="0" presStyleCnt="2"/>
      <dgm:spPr/>
    </dgm:pt>
    <dgm:pt modelId="{44F09E4F-0F65-1241-8805-081944AE404B}" type="pres">
      <dgm:prSet presAssocID="{5B9E2315-A943-4E81-9B39-B47582CA7163}" presName="text" presStyleLbl="fgAcc0" presStyleIdx="0" presStyleCnt="2">
        <dgm:presLayoutVars>
          <dgm:chPref val="3"/>
        </dgm:presLayoutVars>
      </dgm:prSet>
      <dgm:spPr/>
    </dgm:pt>
    <dgm:pt modelId="{28B97F34-036B-DC4D-BD92-C8E94F3D923A}" type="pres">
      <dgm:prSet presAssocID="{5B9E2315-A943-4E81-9B39-B47582CA7163}" presName="hierChild2" presStyleCnt="0"/>
      <dgm:spPr/>
    </dgm:pt>
    <dgm:pt modelId="{FD668019-15E4-8C4B-AB7A-63E7F9D2E17C}" type="pres">
      <dgm:prSet presAssocID="{07927455-21EA-4DA2-9D4D-B5885AC1062E}" presName="hierRoot1" presStyleCnt="0"/>
      <dgm:spPr/>
    </dgm:pt>
    <dgm:pt modelId="{D77A6B50-66AF-7549-B361-C73E108E893E}" type="pres">
      <dgm:prSet presAssocID="{07927455-21EA-4DA2-9D4D-B5885AC1062E}" presName="composite" presStyleCnt="0"/>
      <dgm:spPr/>
    </dgm:pt>
    <dgm:pt modelId="{1578125C-ECDC-8C4F-987C-384C42440E7F}" type="pres">
      <dgm:prSet presAssocID="{07927455-21EA-4DA2-9D4D-B5885AC1062E}" presName="background" presStyleLbl="node0" presStyleIdx="1" presStyleCnt="2"/>
      <dgm:spPr/>
    </dgm:pt>
    <dgm:pt modelId="{75FF9876-8763-C54C-BC9F-59470FFC554A}" type="pres">
      <dgm:prSet presAssocID="{07927455-21EA-4DA2-9D4D-B5885AC1062E}" presName="text" presStyleLbl="fgAcc0" presStyleIdx="1" presStyleCnt="2">
        <dgm:presLayoutVars>
          <dgm:chPref val="3"/>
        </dgm:presLayoutVars>
      </dgm:prSet>
      <dgm:spPr/>
    </dgm:pt>
    <dgm:pt modelId="{2C43D1CB-F538-7D41-84B3-09572768C1D3}" type="pres">
      <dgm:prSet presAssocID="{07927455-21EA-4DA2-9D4D-B5885AC1062E}" presName="hierChild2" presStyleCnt="0"/>
      <dgm:spPr/>
    </dgm:pt>
  </dgm:ptLst>
  <dgm:cxnLst>
    <dgm:cxn modelId="{5B97C506-286F-4805-8FA2-250B8D543ACE}" srcId="{33C38D8A-7F3E-4E7B-9E37-12C2AFD497F9}" destId="{5B9E2315-A943-4E81-9B39-B47582CA7163}" srcOrd="0" destOrd="0" parTransId="{2E1618C3-9F6F-4C94-87CF-52A690EFBBC7}" sibTransId="{E37BB0FD-6F57-4636-9F81-8360AA3985DB}"/>
    <dgm:cxn modelId="{B975320C-E74A-9642-8DCA-A54F8F7FFF18}" type="presOf" srcId="{33C38D8A-7F3E-4E7B-9E37-12C2AFD497F9}" destId="{56D3B9D7-5D5B-AE4A-B0AE-290D469AD5A2}" srcOrd="0" destOrd="0" presId="urn:microsoft.com/office/officeart/2005/8/layout/hierarchy1"/>
    <dgm:cxn modelId="{811F206F-592B-C143-A77E-79642DFFFA76}" type="presOf" srcId="{5B9E2315-A943-4E81-9B39-B47582CA7163}" destId="{44F09E4F-0F65-1241-8805-081944AE404B}" srcOrd="0" destOrd="0" presId="urn:microsoft.com/office/officeart/2005/8/layout/hierarchy1"/>
    <dgm:cxn modelId="{40AFD5A6-9EF5-AE49-A5DF-E57F9E777E92}" type="presOf" srcId="{07927455-21EA-4DA2-9D4D-B5885AC1062E}" destId="{75FF9876-8763-C54C-BC9F-59470FFC554A}" srcOrd="0" destOrd="0" presId="urn:microsoft.com/office/officeart/2005/8/layout/hierarchy1"/>
    <dgm:cxn modelId="{64F832AD-5954-4351-9F36-D09823B1BBA0}" srcId="{33C38D8A-7F3E-4E7B-9E37-12C2AFD497F9}" destId="{07927455-21EA-4DA2-9D4D-B5885AC1062E}" srcOrd="1" destOrd="0" parTransId="{BD07B5D5-5099-4255-AEF3-DB444D813A93}" sibTransId="{7DADA087-3623-4B6E-95D4-C2CD1426CAA4}"/>
    <dgm:cxn modelId="{45E7B905-1B2A-F744-9774-C331F9352EBE}" type="presParOf" srcId="{56D3B9D7-5D5B-AE4A-B0AE-290D469AD5A2}" destId="{4BF3EF52-E25C-F947-9CAE-8F90FF2CBC61}" srcOrd="0" destOrd="0" presId="urn:microsoft.com/office/officeart/2005/8/layout/hierarchy1"/>
    <dgm:cxn modelId="{6BB98562-8190-AD4A-8DD6-02754C78FBFE}" type="presParOf" srcId="{4BF3EF52-E25C-F947-9CAE-8F90FF2CBC61}" destId="{BDFCA5DC-5592-B446-BD57-52760AEB2BBA}" srcOrd="0" destOrd="0" presId="urn:microsoft.com/office/officeart/2005/8/layout/hierarchy1"/>
    <dgm:cxn modelId="{459FFB9C-F770-5449-A53C-A1F6A08731E4}" type="presParOf" srcId="{BDFCA5DC-5592-B446-BD57-52760AEB2BBA}" destId="{CF5D4D2A-8D64-484C-B16D-C5071B6819A5}" srcOrd="0" destOrd="0" presId="urn:microsoft.com/office/officeart/2005/8/layout/hierarchy1"/>
    <dgm:cxn modelId="{0A8C7CBE-241A-1545-BE0E-2B718C053F9B}" type="presParOf" srcId="{BDFCA5DC-5592-B446-BD57-52760AEB2BBA}" destId="{44F09E4F-0F65-1241-8805-081944AE404B}" srcOrd="1" destOrd="0" presId="urn:microsoft.com/office/officeart/2005/8/layout/hierarchy1"/>
    <dgm:cxn modelId="{F2451276-3531-3C49-AE7B-85746B2774F8}" type="presParOf" srcId="{4BF3EF52-E25C-F947-9CAE-8F90FF2CBC61}" destId="{28B97F34-036B-DC4D-BD92-C8E94F3D923A}" srcOrd="1" destOrd="0" presId="urn:microsoft.com/office/officeart/2005/8/layout/hierarchy1"/>
    <dgm:cxn modelId="{CDFA466F-4071-0140-A8EE-DAE64940DA4B}" type="presParOf" srcId="{56D3B9D7-5D5B-AE4A-B0AE-290D469AD5A2}" destId="{FD668019-15E4-8C4B-AB7A-63E7F9D2E17C}" srcOrd="1" destOrd="0" presId="urn:microsoft.com/office/officeart/2005/8/layout/hierarchy1"/>
    <dgm:cxn modelId="{1D478378-8737-744B-B51F-DF8182BA30D6}" type="presParOf" srcId="{FD668019-15E4-8C4B-AB7A-63E7F9D2E17C}" destId="{D77A6B50-66AF-7549-B361-C73E108E893E}" srcOrd="0" destOrd="0" presId="urn:microsoft.com/office/officeart/2005/8/layout/hierarchy1"/>
    <dgm:cxn modelId="{4414A445-169E-8142-938E-09F6F3890142}" type="presParOf" srcId="{D77A6B50-66AF-7549-B361-C73E108E893E}" destId="{1578125C-ECDC-8C4F-987C-384C42440E7F}" srcOrd="0" destOrd="0" presId="urn:microsoft.com/office/officeart/2005/8/layout/hierarchy1"/>
    <dgm:cxn modelId="{50C568B4-E690-3745-84DF-F27B9BE8F3BA}" type="presParOf" srcId="{D77A6B50-66AF-7549-B361-C73E108E893E}" destId="{75FF9876-8763-C54C-BC9F-59470FFC554A}" srcOrd="1" destOrd="0" presId="urn:microsoft.com/office/officeart/2005/8/layout/hierarchy1"/>
    <dgm:cxn modelId="{202C76E1-46ED-7941-ADCC-D076D570A645}" type="presParOf" srcId="{FD668019-15E4-8C4B-AB7A-63E7F9D2E17C}" destId="{2C43D1CB-F538-7D41-84B3-09572768C1D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81432F-B57F-4FE4-AE1D-56C146DF5D56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233C41C-6DBE-49BB-9635-A4A4A783C028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/>
            <a:t>La musica latinoamericana es una mezcla de 3 culturas española, africana y andina.</a:t>
          </a:r>
          <a:endParaRPr lang="en-US" dirty="0"/>
        </a:p>
      </dgm:t>
    </dgm:pt>
    <dgm:pt modelId="{A66F5B4D-16E1-4F08-BE86-175E48273039}" type="parTrans" cxnId="{3FC98200-43CE-4566-B54A-53830B96EE77}">
      <dgm:prSet/>
      <dgm:spPr/>
      <dgm:t>
        <a:bodyPr/>
        <a:lstStyle/>
        <a:p>
          <a:endParaRPr lang="en-US"/>
        </a:p>
      </dgm:t>
    </dgm:pt>
    <dgm:pt modelId="{F70704C8-71D9-4974-AEBD-50C98A6B602B}" type="sibTrans" cxnId="{3FC98200-43CE-4566-B54A-53830B96EE7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76DCB44-A2C7-4CB8-83E3-D9D7EF69935A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/>
            <a:t>La llegada de los españoles y su mùsica marca el inicio de esta mùsica.</a:t>
          </a:r>
          <a:endParaRPr lang="en-US" dirty="0"/>
        </a:p>
      </dgm:t>
    </dgm:pt>
    <dgm:pt modelId="{368A757D-C412-4AF2-8897-30A08787DB9A}" type="parTrans" cxnId="{C78FD792-31ED-41A1-8B98-3147EBDD3E75}">
      <dgm:prSet/>
      <dgm:spPr/>
      <dgm:t>
        <a:bodyPr/>
        <a:lstStyle/>
        <a:p>
          <a:endParaRPr lang="en-US"/>
        </a:p>
      </dgm:t>
    </dgm:pt>
    <dgm:pt modelId="{64A42D1A-E01E-4DB2-84E5-D3A296511AC8}" type="sibTrans" cxnId="{C78FD792-31ED-41A1-8B98-3147EBDD3E7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CA29B48-4C91-4E57-B951-F4389DFCAFB1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/>
            <a:t>Los esclavos africanos adataron tambien sus estilos ritmicos a las canciones europeas (españoles)</a:t>
          </a:r>
          <a:endParaRPr lang="en-US" dirty="0"/>
        </a:p>
      </dgm:t>
    </dgm:pt>
    <dgm:pt modelId="{66A685E0-8B0C-4DBE-B550-61CBEBE0874C}" type="parTrans" cxnId="{0837072A-6232-4D33-9CED-BFBD4FB1DE24}">
      <dgm:prSet/>
      <dgm:spPr/>
      <dgm:t>
        <a:bodyPr/>
        <a:lstStyle/>
        <a:p>
          <a:endParaRPr lang="en-US"/>
        </a:p>
      </dgm:t>
    </dgm:pt>
    <dgm:pt modelId="{7B8173D3-EF4C-4F2A-BF80-66844C790900}" type="sibTrans" cxnId="{0837072A-6232-4D33-9CED-BFBD4FB1DE2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E646B1E-53CD-4D1E-8100-5994F560B9DD}">
      <dgm:prSet/>
      <dgm:spPr/>
      <dgm:t>
        <a:bodyPr/>
        <a:lstStyle/>
        <a:p>
          <a:pPr>
            <a:lnSpc>
              <a:spcPct val="100000"/>
            </a:lnSpc>
          </a:pPr>
          <a:r>
            <a:rPr lang="fr-FR" dirty="0"/>
            <a:t>Asi los ritmos africanos y la instrumentación indigena son parte importante de la mùsica latinoamericana</a:t>
          </a:r>
          <a:endParaRPr lang="en-US" dirty="0"/>
        </a:p>
      </dgm:t>
    </dgm:pt>
    <dgm:pt modelId="{EECA1709-9DF2-46DA-B35B-32C426C40D13}" type="parTrans" cxnId="{F80B9093-279D-4301-8227-DF3C381F38D6}">
      <dgm:prSet/>
      <dgm:spPr/>
      <dgm:t>
        <a:bodyPr/>
        <a:lstStyle/>
        <a:p>
          <a:endParaRPr lang="en-US"/>
        </a:p>
      </dgm:t>
    </dgm:pt>
    <dgm:pt modelId="{9E31DDD1-D051-4CF3-B712-43B43CADBCC2}" type="sibTrans" cxnId="{F80B9093-279D-4301-8227-DF3C381F38D6}">
      <dgm:prSet/>
      <dgm:spPr/>
      <dgm:t>
        <a:bodyPr/>
        <a:lstStyle/>
        <a:p>
          <a:endParaRPr lang="en-US"/>
        </a:p>
      </dgm:t>
    </dgm:pt>
    <dgm:pt modelId="{21864C64-108D-F54C-A50F-5EB5CB730961}" type="pres">
      <dgm:prSet presAssocID="{1781432F-B57F-4FE4-AE1D-56C146DF5D56}" presName="outerComposite" presStyleCnt="0">
        <dgm:presLayoutVars>
          <dgm:chMax val="5"/>
          <dgm:dir/>
          <dgm:resizeHandles val="exact"/>
        </dgm:presLayoutVars>
      </dgm:prSet>
      <dgm:spPr/>
    </dgm:pt>
    <dgm:pt modelId="{DE568BE2-AF54-014B-A360-C44A27F171B3}" type="pres">
      <dgm:prSet presAssocID="{1781432F-B57F-4FE4-AE1D-56C146DF5D56}" presName="dummyMaxCanvas" presStyleCnt="0">
        <dgm:presLayoutVars/>
      </dgm:prSet>
      <dgm:spPr/>
    </dgm:pt>
    <dgm:pt modelId="{F1626023-36E2-3D4B-939F-7F593301E749}" type="pres">
      <dgm:prSet presAssocID="{1781432F-B57F-4FE4-AE1D-56C146DF5D56}" presName="FourNodes_1" presStyleLbl="node1" presStyleIdx="0" presStyleCnt="4">
        <dgm:presLayoutVars>
          <dgm:bulletEnabled val="1"/>
        </dgm:presLayoutVars>
      </dgm:prSet>
      <dgm:spPr/>
    </dgm:pt>
    <dgm:pt modelId="{3533823B-EDE7-3E40-B890-7F887A97E099}" type="pres">
      <dgm:prSet presAssocID="{1781432F-B57F-4FE4-AE1D-56C146DF5D56}" presName="FourNodes_2" presStyleLbl="node1" presStyleIdx="1" presStyleCnt="4">
        <dgm:presLayoutVars>
          <dgm:bulletEnabled val="1"/>
        </dgm:presLayoutVars>
      </dgm:prSet>
      <dgm:spPr/>
    </dgm:pt>
    <dgm:pt modelId="{08D65F41-7256-ED46-B399-18E1208BEFAB}" type="pres">
      <dgm:prSet presAssocID="{1781432F-B57F-4FE4-AE1D-56C146DF5D56}" presName="FourNodes_3" presStyleLbl="node1" presStyleIdx="2" presStyleCnt="4">
        <dgm:presLayoutVars>
          <dgm:bulletEnabled val="1"/>
        </dgm:presLayoutVars>
      </dgm:prSet>
      <dgm:spPr/>
    </dgm:pt>
    <dgm:pt modelId="{060260D0-6AB1-7147-9F20-5C64CCB496F1}" type="pres">
      <dgm:prSet presAssocID="{1781432F-B57F-4FE4-AE1D-56C146DF5D56}" presName="FourNodes_4" presStyleLbl="node1" presStyleIdx="3" presStyleCnt="4">
        <dgm:presLayoutVars>
          <dgm:bulletEnabled val="1"/>
        </dgm:presLayoutVars>
      </dgm:prSet>
      <dgm:spPr/>
    </dgm:pt>
    <dgm:pt modelId="{6A0272C2-66AC-0D4F-8FC0-EC3F0CD6ECC0}" type="pres">
      <dgm:prSet presAssocID="{1781432F-B57F-4FE4-AE1D-56C146DF5D56}" presName="FourConn_1-2" presStyleLbl="fgAccFollowNode1" presStyleIdx="0" presStyleCnt="3">
        <dgm:presLayoutVars>
          <dgm:bulletEnabled val="1"/>
        </dgm:presLayoutVars>
      </dgm:prSet>
      <dgm:spPr/>
    </dgm:pt>
    <dgm:pt modelId="{1A0666D4-5A80-834F-82E4-8411FB2BD7B0}" type="pres">
      <dgm:prSet presAssocID="{1781432F-B57F-4FE4-AE1D-56C146DF5D56}" presName="FourConn_2-3" presStyleLbl="fgAccFollowNode1" presStyleIdx="1" presStyleCnt="3">
        <dgm:presLayoutVars>
          <dgm:bulletEnabled val="1"/>
        </dgm:presLayoutVars>
      </dgm:prSet>
      <dgm:spPr/>
    </dgm:pt>
    <dgm:pt modelId="{FBE0FAE4-B13A-6E4D-9984-ECA0510418C5}" type="pres">
      <dgm:prSet presAssocID="{1781432F-B57F-4FE4-AE1D-56C146DF5D56}" presName="FourConn_3-4" presStyleLbl="fgAccFollowNode1" presStyleIdx="2" presStyleCnt="3">
        <dgm:presLayoutVars>
          <dgm:bulletEnabled val="1"/>
        </dgm:presLayoutVars>
      </dgm:prSet>
      <dgm:spPr/>
    </dgm:pt>
    <dgm:pt modelId="{E020C75E-67EB-2146-9D0B-5E7A24467E06}" type="pres">
      <dgm:prSet presAssocID="{1781432F-B57F-4FE4-AE1D-56C146DF5D56}" presName="FourNodes_1_text" presStyleLbl="node1" presStyleIdx="3" presStyleCnt="4">
        <dgm:presLayoutVars>
          <dgm:bulletEnabled val="1"/>
        </dgm:presLayoutVars>
      </dgm:prSet>
      <dgm:spPr/>
    </dgm:pt>
    <dgm:pt modelId="{28669896-919E-834C-AFDF-9E181DB4BD3A}" type="pres">
      <dgm:prSet presAssocID="{1781432F-B57F-4FE4-AE1D-56C146DF5D56}" presName="FourNodes_2_text" presStyleLbl="node1" presStyleIdx="3" presStyleCnt="4">
        <dgm:presLayoutVars>
          <dgm:bulletEnabled val="1"/>
        </dgm:presLayoutVars>
      </dgm:prSet>
      <dgm:spPr/>
    </dgm:pt>
    <dgm:pt modelId="{8907306C-3FF2-2A46-9B7D-95D646161CF3}" type="pres">
      <dgm:prSet presAssocID="{1781432F-B57F-4FE4-AE1D-56C146DF5D56}" presName="FourNodes_3_text" presStyleLbl="node1" presStyleIdx="3" presStyleCnt="4">
        <dgm:presLayoutVars>
          <dgm:bulletEnabled val="1"/>
        </dgm:presLayoutVars>
      </dgm:prSet>
      <dgm:spPr/>
    </dgm:pt>
    <dgm:pt modelId="{89670B2F-B4EC-354A-B74A-CD9C70D11696}" type="pres">
      <dgm:prSet presAssocID="{1781432F-B57F-4FE4-AE1D-56C146DF5D56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3FC98200-43CE-4566-B54A-53830B96EE77}" srcId="{1781432F-B57F-4FE4-AE1D-56C146DF5D56}" destId="{1233C41C-6DBE-49BB-9635-A4A4A783C028}" srcOrd="0" destOrd="0" parTransId="{A66F5B4D-16E1-4F08-BE86-175E48273039}" sibTransId="{F70704C8-71D9-4974-AEBD-50C98A6B602B}"/>
    <dgm:cxn modelId="{37784316-06A1-E244-A692-E97F9A36521E}" type="presOf" srcId="{1233C41C-6DBE-49BB-9635-A4A4A783C028}" destId="{E020C75E-67EB-2146-9D0B-5E7A24467E06}" srcOrd="1" destOrd="0" presId="urn:microsoft.com/office/officeart/2005/8/layout/vProcess5"/>
    <dgm:cxn modelId="{9D93B41A-FB73-FE47-A8B5-40D2E5DBF676}" type="presOf" srcId="{876DCB44-A2C7-4CB8-83E3-D9D7EF69935A}" destId="{28669896-919E-834C-AFDF-9E181DB4BD3A}" srcOrd="1" destOrd="0" presId="urn:microsoft.com/office/officeart/2005/8/layout/vProcess5"/>
    <dgm:cxn modelId="{0837072A-6232-4D33-9CED-BFBD4FB1DE24}" srcId="{1781432F-B57F-4FE4-AE1D-56C146DF5D56}" destId="{CCA29B48-4C91-4E57-B951-F4389DFCAFB1}" srcOrd="2" destOrd="0" parTransId="{66A685E0-8B0C-4DBE-B550-61CBEBE0874C}" sibTransId="{7B8173D3-EF4C-4F2A-BF80-66844C790900}"/>
    <dgm:cxn modelId="{9861FE36-4646-E948-BA44-D2CF6415CB5A}" type="presOf" srcId="{7B8173D3-EF4C-4F2A-BF80-66844C790900}" destId="{FBE0FAE4-B13A-6E4D-9984-ECA0510418C5}" srcOrd="0" destOrd="0" presId="urn:microsoft.com/office/officeart/2005/8/layout/vProcess5"/>
    <dgm:cxn modelId="{E87B8150-BB82-2E4A-A367-D4A89CCB872E}" type="presOf" srcId="{1233C41C-6DBE-49BB-9635-A4A4A783C028}" destId="{F1626023-36E2-3D4B-939F-7F593301E749}" srcOrd="0" destOrd="0" presId="urn:microsoft.com/office/officeart/2005/8/layout/vProcess5"/>
    <dgm:cxn modelId="{6F4CF95C-342D-C44B-B37B-8455522A2F63}" type="presOf" srcId="{64A42D1A-E01E-4DB2-84E5-D3A296511AC8}" destId="{1A0666D4-5A80-834F-82E4-8411FB2BD7B0}" srcOrd="0" destOrd="0" presId="urn:microsoft.com/office/officeart/2005/8/layout/vProcess5"/>
    <dgm:cxn modelId="{7F0BC061-47AC-9A49-93E7-7D43EC17CCBC}" type="presOf" srcId="{CCA29B48-4C91-4E57-B951-F4389DFCAFB1}" destId="{08D65F41-7256-ED46-B399-18E1208BEFAB}" srcOrd="0" destOrd="0" presId="urn:microsoft.com/office/officeart/2005/8/layout/vProcess5"/>
    <dgm:cxn modelId="{41738A79-2300-2E4F-8A74-CA956F3BD6B2}" type="presOf" srcId="{EE646B1E-53CD-4D1E-8100-5994F560B9DD}" destId="{060260D0-6AB1-7147-9F20-5C64CCB496F1}" srcOrd="0" destOrd="0" presId="urn:microsoft.com/office/officeart/2005/8/layout/vProcess5"/>
    <dgm:cxn modelId="{1A626889-77F5-9740-AD31-538D36D51D22}" type="presOf" srcId="{EE646B1E-53CD-4D1E-8100-5994F560B9DD}" destId="{89670B2F-B4EC-354A-B74A-CD9C70D11696}" srcOrd="1" destOrd="0" presId="urn:microsoft.com/office/officeart/2005/8/layout/vProcess5"/>
    <dgm:cxn modelId="{C78FD792-31ED-41A1-8B98-3147EBDD3E75}" srcId="{1781432F-B57F-4FE4-AE1D-56C146DF5D56}" destId="{876DCB44-A2C7-4CB8-83E3-D9D7EF69935A}" srcOrd="1" destOrd="0" parTransId="{368A757D-C412-4AF2-8897-30A08787DB9A}" sibTransId="{64A42D1A-E01E-4DB2-84E5-D3A296511AC8}"/>
    <dgm:cxn modelId="{F80B9093-279D-4301-8227-DF3C381F38D6}" srcId="{1781432F-B57F-4FE4-AE1D-56C146DF5D56}" destId="{EE646B1E-53CD-4D1E-8100-5994F560B9DD}" srcOrd="3" destOrd="0" parTransId="{EECA1709-9DF2-46DA-B35B-32C426C40D13}" sibTransId="{9E31DDD1-D051-4CF3-B712-43B43CADBCC2}"/>
    <dgm:cxn modelId="{518B4DA1-D950-6A4D-B0F3-6513D84F612B}" type="presOf" srcId="{1781432F-B57F-4FE4-AE1D-56C146DF5D56}" destId="{21864C64-108D-F54C-A50F-5EB5CB730961}" srcOrd="0" destOrd="0" presId="urn:microsoft.com/office/officeart/2005/8/layout/vProcess5"/>
    <dgm:cxn modelId="{9B6144EC-5681-7749-9077-6D14C65FCF0E}" type="presOf" srcId="{CCA29B48-4C91-4E57-B951-F4389DFCAFB1}" destId="{8907306C-3FF2-2A46-9B7D-95D646161CF3}" srcOrd="1" destOrd="0" presId="urn:microsoft.com/office/officeart/2005/8/layout/vProcess5"/>
    <dgm:cxn modelId="{317407EF-625D-124B-8463-CC318F28AE99}" type="presOf" srcId="{F70704C8-71D9-4974-AEBD-50C98A6B602B}" destId="{6A0272C2-66AC-0D4F-8FC0-EC3F0CD6ECC0}" srcOrd="0" destOrd="0" presId="urn:microsoft.com/office/officeart/2005/8/layout/vProcess5"/>
    <dgm:cxn modelId="{2D415DF4-8521-734F-8551-A2C931FD0FC1}" type="presOf" srcId="{876DCB44-A2C7-4CB8-83E3-D9D7EF69935A}" destId="{3533823B-EDE7-3E40-B890-7F887A97E099}" srcOrd="0" destOrd="0" presId="urn:microsoft.com/office/officeart/2005/8/layout/vProcess5"/>
    <dgm:cxn modelId="{4E69F159-3C7C-ED4C-8A1D-1534B9EBA427}" type="presParOf" srcId="{21864C64-108D-F54C-A50F-5EB5CB730961}" destId="{DE568BE2-AF54-014B-A360-C44A27F171B3}" srcOrd="0" destOrd="0" presId="urn:microsoft.com/office/officeart/2005/8/layout/vProcess5"/>
    <dgm:cxn modelId="{90E972B6-2878-3044-B581-B97456177911}" type="presParOf" srcId="{21864C64-108D-F54C-A50F-5EB5CB730961}" destId="{F1626023-36E2-3D4B-939F-7F593301E749}" srcOrd="1" destOrd="0" presId="urn:microsoft.com/office/officeart/2005/8/layout/vProcess5"/>
    <dgm:cxn modelId="{71B583EB-AD1F-C049-A9EA-49CB547E5117}" type="presParOf" srcId="{21864C64-108D-F54C-A50F-5EB5CB730961}" destId="{3533823B-EDE7-3E40-B890-7F887A97E099}" srcOrd="2" destOrd="0" presId="urn:microsoft.com/office/officeart/2005/8/layout/vProcess5"/>
    <dgm:cxn modelId="{150A894A-1642-E14F-BBCA-DCCF4C6453A4}" type="presParOf" srcId="{21864C64-108D-F54C-A50F-5EB5CB730961}" destId="{08D65F41-7256-ED46-B399-18E1208BEFAB}" srcOrd="3" destOrd="0" presId="urn:microsoft.com/office/officeart/2005/8/layout/vProcess5"/>
    <dgm:cxn modelId="{F2F9DFD1-0824-C24E-82CE-DA11DBE1D7FC}" type="presParOf" srcId="{21864C64-108D-F54C-A50F-5EB5CB730961}" destId="{060260D0-6AB1-7147-9F20-5C64CCB496F1}" srcOrd="4" destOrd="0" presId="urn:microsoft.com/office/officeart/2005/8/layout/vProcess5"/>
    <dgm:cxn modelId="{4F21C790-EBD3-7449-8D24-932307F2933E}" type="presParOf" srcId="{21864C64-108D-F54C-A50F-5EB5CB730961}" destId="{6A0272C2-66AC-0D4F-8FC0-EC3F0CD6ECC0}" srcOrd="5" destOrd="0" presId="urn:microsoft.com/office/officeart/2005/8/layout/vProcess5"/>
    <dgm:cxn modelId="{D64F3C04-753E-4B4C-8476-F4396D2410E7}" type="presParOf" srcId="{21864C64-108D-F54C-A50F-5EB5CB730961}" destId="{1A0666D4-5A80-834F-82E4-8411FB2BD7B0}" srcOrd="6" destOrd="0" presId="urn:microsoft.com/office/officeart/2005/8/layout/vProcess5"/>
    <dgm:cxn modelId="{4C921603-1C2F-4C48-9B35-0FC735B173C3}" type="presParOf" srcId="{21864C64-108D-F54C-A50F-5EB5CB730961}" destId="{FBE0FAE4-B13A-6E4D-9984-ECA0510418C5}" srcOrd="7" destOrd="0" presId="urn:microsoft.com/office/officeart/2005/8/layout/vProcess5"/>
    <dgm:cxn modelId="{08E48F5A-0494-7549-ACBD-5129E7E6C98D}" type="presParOf" srcId="{21864C64-108D-F54C-A50F-5EB5CB730961}" destId="{E020C75E-67EB-2146-9D0B-5E7A24467E06}" srcOrd="8" destOrd="0" presId="urn:microsoft.com/office/officeart/2005/8/layout/vProcess5"/>
    <dgm:cxn modelId="{5AAF2B26-BD68-3B42-9F21-D0BC64DCEBFA}" type="presParOf" srcId="{21864C64-108D-F54C-A50F-5EB5CB730961}" destId="{28669896-919E-834C-AFDF-9E181DB4BD3A}" srcOrd="9" destOrd="0" presId="urn:microsoft.com/office/officeart/2005/8/layout/vProcess5"/>
    <dgm:cxn modelId="{5E82A210-A7D0-1848-8338-7C7278BF7F44}" type="presParOf" srcId="{21864C64-108D-F54C-A50F-5EB5CB730961}" destId="{8907306C-3FF2-2A46-9B7D-95D646161CF3}" srcOrd="10" destOrd="0" presId="urn:microsoft.com/office/officeart/2005/8/layout/vProcess5"/>
    <dgm:cxn modelId="{7CE1031F-DE47-ED41-A7CF-E781462A5297}" type="presParOf" srcId="{21864C64-108D-F54C-A50F-5EB5CB730961}" destId="{89670B2F-B4EC-354A-B74A-CD9C70D11696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69ADE3A-8067-4F7A-A346-15A27E4E1540}" type="doc">
      <dgm:prSet loTypeId="urn:microsoft.com/office/officeart/2005/8/layout/default" loCatId="list" qsTypeId="urn:microsoft.com/office/officeart/2005/8/quickstyle/simple2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7D47A81-27B5-4403-9D98-F289AF7CFA01}">
      <dgm:prSet/>
      <dgm:spPr/>
      <dgm:t>
        <a:bodyPr/>
        <a:lstStyle/>
        <a:p>
          <a:r>
            <a:rPr lang="fr-FR" dirty="0"/>
            <a:t>- el reggaeton</a:t>
          </a:r>
          <a:endParaRPr lang="en-US" dirty="0"/>
        </a:p>
      </dgm:t>
    </dgm:pt>
    <dgm:pt modelId="{12290DA5-4F7B-4164-A955-F0869EA91344}" type="parTrans" cxnId="{E37248DA-75D9-45B4-9F01-C68B04F6B782}">
      <dgm:prSet/>
      <dgm:spPr/>
      <dgm:t>
        <a:bodyPr/>
        <a:lstStyle/>
        <a:p>
          <a:endParaRPr lang="en-US"/>
        </a:p>
      </dgm:t>
    </dgm:pt>
    <dgm:pt modelId="{C37837A7-8F7F-4DDB-AFBE-E1FC918E0ED6}" type="sibTrans" cxnId="{E37248DA-75D9-45B4-9F01-C68B04F6B782}">
      <dgm:prSet/>
      <dgm:spPr/>
      <dgm:t>
        <a:bodyPr/>
        <a:lstStyle/>
        <a:p>
          <a:endParaRPr lang="en-US"/>
        </a:p>
      </dgm:t>
    </dgm:pt>
    <dgm:pt modelId="{CE90B40A-9D3F-40DE-ABFB-4AC13DB8233C}">
      <dgm:prSet/>
      <dgm:spPr/>
      <dgm:t>
        <a:bodyPr/>
        <a:lstStyle/>
        <a:p>
          <a:r>
            <a:rPr lang="fr-FR" dirty="0"/>
            <a:t>- la cumbia</a:t>
          </a:r>
          <a:endParaRPr lang="en-US" dirty="0"/>
        </a:p>
      </dgm:t>
    </dgm:pt>
    <dgm:pt modelId="{19AB9176-E15B-4FB7-8B7E-B29DA21E7085}" type="parTrans" cxnId="{E082ED21-4434-4FCC-AE75-BCBCC4CD36B2}">
      <dgm:prSet/>
      <dgm:spPr/>
      <dgm:t>
        <a:bodyPr/>
        <a:lstStyle/>
        <a:p>
          <a:endParaRPr lang="en-US"/>
        </a:p>
      </dgm:t>
    </dgm:pt>
    <dgm:pt modelId="{1F4BA899-5945-4E41-ADA8-92EB4645DFE1}" type="sibTrans" cxnId="{E082ED21-4434-4FCC-AE75-BCBCC4CD36B2}">
      <dgm:prSet/>
      <dgm:spPr/>
      <dgm:t>
        <a:bodyPr/>
        <a:lstStyle/>
        <a:p>
          <a:endParaRPr lang="en-US"/>
        </a:p>
      </dgm:t>
    </dgm:pt>
    <dgm:pt modelId="{14F2BFF6-778C-442E-B624-484977B44C16}">
      <dgm:prSet/>
      <dgm:spPr/>
      <dgm:t>
        <a:bodyPr/>
        <a:lstStyle/>
        <a:p>
          <a:r>
            <a:rPr lang="fr-FR" dirty="0"/>
            <a:t>-la bachata</a:t>
          </a:r>
          <a:endParaRPr lang="en-US" dirty="0"/>
        </a:p>
      </dgm:t>
    </dgm:pt>
    <dgm:pt modelId="{9A7295F7-8137-44CB-9AD3-E2518151E54D}" type="parTrans" cxnId="{255B00BA-689D-4FEB-BDDC-F0E57D7C2606}">
      <dgm:prSet/>
      <dgm:spPr/>
      <dgm:t>
        <a:bodyPr/>
        <a:lstStyle/>
        <a:p>
          <a:endParaRPr lang="en-US"/>
        </a:p>
      </dgm:t>
    </dgm:pt>
    <dgm:pt modelId="{F81BCAF0-1268-46B4-9370-FC05D4BB9964}" type="sibTrans" cxnId="{255B00BA-689D-4FEB-BDDC-F0E57D7C2606}">
      <dgm:prSet/>
      <dgm:spPr/>
      <dgm:t>
        <a:bodyPr/>
        <a:lstStyle/>
        <a:p>
          <a:endParaRPr lang="en-US"/>
        </a:p>
      </dgm:t>
    </dgm:pt>
    <dgm:pt modelId="{0F632501-3D5B-4669-B514-69D5173983BC}">
      <dgm:prSet/>
      <dgm:spPr/>
      <dgm:t>
        <a:bodyPr/>
        <a:lstStyle/>
        <a:p>
          <a:r>
            <a:rPr lang="fr-FR" dirty="0"/>
            <a:t>El tango</a:t>
          </a:r>
          <a:endParaRPr lang="en-US" dirty="0"/>
        </a:p>
      </dgm:t>
    </dgm:pt>
    <dgm:pt modelId="{CDBED946-0173-4444-B8F2-17336E71FFB7}" type="parTrans" cxnId="{347812D9-EC6B-4B17-BE91-B98137593CEC}">
      <dgm:prSet/>
      <dgm:spPr/>
      <dgm:t>
        <a:bodyPr/>
        <a:lstStyle/>
        <a:p>
          <a:endParaRPr lang="en-US"/>
        </a:p>
      </dgm:t>
    </dgm:pt>
    <dgm:pt modelId="{B152E712-1206-4622-B53F-199903F3C7D8}" type="sibTrans" cxnId="{347812D9-EC6B-4B17-BE91-B98137593CEC}">
      <dgm:prSet/>
      <dgm:spPr/>
      <dgm:t>
        <a:bodyPr/>
        <a:lstStyle/>
        <a:p>
          <a:endParaRPr lang="en-US"/>
        </a:p>
      </dgm:t>
    </dgm:pt>
    <dgm:pt modelId="{94338030-D477-45E1-9A2C-D8DE332F0010}">
      <dgm:prSet/>
      <dgm:spPr/>
      <dgm:t>
        <a:bodyPr/>
        <a:lstStyle/>
        <a:p>
          <a:r>
            <a:rPr lang="fr-FR" dirty="0"/>
            <a:t>La samba y la bossa nova</a:t>
          </a:r>
          <a:endParaRPr lang="en-US" dirty="0"/>
        </a:p>
      </dgm:t>
    </dgm:pt>
    <dgm:pt modelId="{6F5D0315-2590-43D3-B3B8-B9F63DB53DD6}" type="parTrans" cxnId="{2238D38E-317A-4ECA-A16B-A44F0F04CB2F}">
      <dgm:prSet/>
      <dgm:spPr/>
      <dgm:t>
        <a:bodyPr/>
        <a:lstStyle/>
        <a:p>
          <a:endParaRPr lang="en-US"/>
        </a:p>
      </dgm:t>
    </dgm:pt>
    <dgm:pt modelId="{ACE94919-FABD-447B-8C29-BCD9666DB988}" type="sibTrans" cxnId="{2238D38E-317A-4ECA-A16B-A44F0F04CB2F}">
      <dgm:prSet/>
      <dgm:spPr/>
      <dgm:t>
        <a:bodyPr/>
        <a:lstStyle/>
        <a:p>
          <a:endParaRPr lang="en-US"/>
        </a:p>
      </dgm:t>
    </dgm:pt>
    <dgm:pt modelId="{A5176F1C-1E1E-4F7D-9524-C91C089F2F17}">
      <dgm:prSet/>
      <dgm:spPr/>
      <dgm:t>
        <a:bodyPr/>
        <a:lstStyle/>
        <a:p>
          <a:r>
            <a:rPr lang="fr-FR" dirty="0"/>
            <a:t>La salsa</a:t>
          </a:r>
          <a:endParaRPr lang="en-US" dirty="0"/>
        </a:p>
      </dgm:t>
    </dgm:pt>
    <dgm:pt modelId="{BCE52DA5-89AA-41B9-85D3-DF1BE4EAB1FE}" type="parTrans" cxnId="{D03AD38D-3E95-409E-8274-8BF865D0A289}">
      <dgm:prSet/>
      <dgm:spPr/>
      <dgm:t>
        <a:bodyPr/>
        <a:lstStyle/>
        <a:p>
          <a:endParaRPr lang="en-US"/>
        </a:p>
      </dgm:t>
    </dgm:pt>
    <dgm:pt modelId="{0473B981-9306-467A-9D22-A29C6DD5855E}" type="sibTrans" cxnId="{D03AD38D-3E95-409E-8274-8BF865D0A289}">
      <dgm:prSet/>
      <dgm:spPr/>
      <dgm:t>
        <a:bodyPr/>
        <a:lstStyle/>
        <a:p>
          <a:endParaRPr lang="en-US"/>
        </a:p>
      </dgm:t>
    </dgm:pt>
    <dgm:pt modelId="{604A886B-BF38-48FC-9E94-C63D70FAA3C5}">
      <dgm:prSet/>
      <dgm:spPr/>
      <dgm:t>
        <a:bodyPr/>
        <a:lstStyle/>
        <a:p>
          <a:r>
            <a:rPr lang="fr-FR" dirty="0"/>
            <a:t>El merengue</a:t>
          </a:r>
          <a:endParaRPr lang="en-US" dirty="0"/>
        </a:p>
      </dgm:t>
    </dgm:pt>
    <dgm:pt modelId="{45C2D269-A432-44E3-B4A2-4BA68AD78021}" type="parTrans" cxnId="{D229E8B3-C913-436A-A091-EA1BC8B852BF}">
      <dgm:prSet/>
      <dgm:spPr/>
      <dgm:t>
        <a:bodyPr/>
        <a:lstStyle/>
        <a:p>
          <a:endParaRPr lang="en-US"/>
        </a:p>
      </dgm:t>
    </dgm:pt>
    <dgm:pt modelId="{FD37E6FD-C01E-4AF0-8A7B-264B38ECA85A}" type="sibTrans" cxnId="{D229E8B3-C913-436A-A091-EA1BC8B852BF}">
      <dgm:prSet/>
      <dgm:spPr/>
      <dgm:t>
        <a:bodyPr/>
        <a:lstStyle/>
        <a:p>
          <a:endParaRPr lang="en-US"/>
        </a:p>
      </dgm:t>
    </dgm:pt>
    <dgm:pt modelId="{329EED0E-C3F5-B84C-A25F-4D2F3318B7E6}" type="pres">
      <dgm:prSet presAssocID="{769ADE3A-8067-4F7A-A346-15A27E4E1540}" presName="diagram" presStyleCnt="0">
        <dgm:presLayoutVars>
          <dgm:dir/>
          <dgm:resizeHandles val="exact"/>
        </dgm:presLayoutVars>
      </dgm:prSet>
      <dgm:spPr/>
    </dgm:pt>
    <dgm:pt modelId="{3E3AED9C-571C-DC4F-94F4-31FBDDB01076}" type="pres">
      <dgm:prSet presAssocID="{17D47A81-27B5-4403-9D98-F289AF7CFA01}" presName="node" presStyleLbl="node1" presStyleIdx="0" presStyleCnt="7">
        <dgm:presLayoutVars>
          <dgm:bulletEnabled val="1"/>
        </dgm:presLayoutVars>
      </dgm:prSet>
      <dgm:spPr/>
    </dgm:pt>
    <dgm:pt modelId="{F1A07196-B976-424B-A944-160D2641D1EF}" type="pres">
      <dgm:prSet presAssocID="{C37837A7-8F7F-4DDB-AFBE-E1FC918E0ED6}" presName="sibTrans" presStyleCnt="0"/>
      <dgm:spPr/>
    </dgm:pt>
    <dgm:pt modelId="{5CA1F2C5-D811-6C4B-8814-0C73317D9033}" type="pres">
      <dgm:prSet presAssocID="{CE90B40A-9D3F-40DE-ABFB-4AC13DB8233C}" presName="node" presStyleLbl="node1" presStyleIdx="1" presStyleCnt="7">
        <dgm:presLayoutVars>
          <dgm:bulletEnabled val="1"/>
        </dgm:presLayoutVars>
      </dgm:prSet>
      <dgm:spPr/>
    </dgm:pt>
    <dgm:pt modelId="{36BB7DC1-A9F8-FF48-8CDE-40795A98FCF7}" type="pres">
      <dgm:prSet presAssocID="{1F4BA899-5945-4E41-ADA8-92EB4645DFE1}" presName="sibTrans" presStyleCnt="0"/>
      <dgm:spPr/>
    </dgm:pt>
    <dgm:pt modelId="{55425E20-D097-3043-A9E7-9E4C98283842}" type="pres">
      <dgm:prSet presAssocID="{14F2BFF6-778C-442E-B624-484977B44C16}" presName="node" presStyleLbl="node1" presStyleIdx="2" presStyleCnt="7">
        <dgm:presLayoutVars>
          <dgm:bulletEnabled val="1"/>
        </dgm:presLayoutVars>
      </dgm:prSet>
      <dgm:spPr/>
    </dgm:pt>
    <dgm:pt modelId="{5349E4D9-6CC1-0544-A207-B2FED90EDAD9}" type="pres">
      <dgm:prSet presAssocID="{F81BCAF0-1268-46B4-9370-FC05D4BB9964}" presName="sibTrans" presStyleCnt="0"/>
      <dgm:spPr/>
    </dgm:pt>
    <dgm:pt modelId="{EB80BDA4-0A10-A444-AB1D-82A94F11C25B}" type="pres">
      <dgm:prSet presAssocID="{0F632501-3D5B-4669-B514-69D5173983BC}" presName="node" presStyleLbl="node1" presStyleIdx="3" presStyleCnt="7">
        <dgm:presLayoutVars>
          <dgm:bulletEnabled val="1"/>
        </dgm:presLayoutVars>
      </dgm:prSet>
      <dgm:spPr/>
    </dgm:pt>
    <dgm:pt modelId="{7E1F724E-F12E-2841-B58A-BA23D43E2DE9}" type="pres">
      <dgm:prSet presAssocID="{B152E712-1206-4622-B53F-199903F3C7D8}" presName="sibTrans" presStyleCnt="0"/>
      <dgm:spPr/>
    </dgm:pt>
    <dgm:pt modelId="{E86234DA-8C8B-DE4A-93A7-BB30DECB650F}" type="pres">
      <dgm:prSet presAssocID="{94338030-D477-45E1-9A2C-D8DE332F0010}" presName="node" presStyleLbl="node1" presStyleIdx="4" presStyleCnt="7">
        <dgm:presLayoutVars>
          <dgm:bulletEnabled val="1"/>
        </dgm:presLayoutVars>
      </dgm:prSet>
      <dgm:spPr/>
    </dgm:pt>
    <dgm:pt modelId="{ED79769D-3B26-2E46-9DD5-673FB15E2427}" type="pres">
      <dgm:prSet presAssocID="{ACE94919-FABD-447B-8C29-BCD9666DB988}" presName="sibTrans" presStyleCnt="0"/>
      <dgm:spPr/>
    </dgm:pt>
    <dgm:pt modelId="{2B3E3E05-8BDA-CA46-BB4F-F7F81C83D793}" type="pres">
      <dgm:prSet presAssocID="{A5176F1C-1E1E-4F7D-9524-C91C089F2F17}" presName="node" presStyleLbl="node1" presStyleIdx="5" presStyleCnt="7">
        <dgm:presLayoutVars>
          <dgm:bulletEnabled val="1"/>
        </dgm:presLayoutVars>
      </dgm:prSet>
      <dgm:spPr/>
    </dgm:pt>
    <dgm:pt modelId="{68028B1A-3EBB-9840-BC38-F95BDD4A653E}" type="pres">
      <dgm:prSet presAssocID="{0473B981-9306-467A-9D22-A29C6DD5855E}" presName="sibTrans" presStyleCnt="0"/>
      <dgm:spPr/>
    </dgm:pt>
    <dgm:pt modelId="{842AEC83-AC6B-5348-9DD0-BBFB847261CC}" type="pres">
      <dgm:prSet presAssocID="{604A886B-BF38-48FC-9E94-C63D70FAA3C5}" presName="node" presStyleLbl="node1" presStyleIdx="6" presStyleCnt="7">
        <dgm:presLayoutVars>
          <dgm:bulletEnabled val="1"/>
        </dgm:presLayoutVars>
      </dgm:prSet>
      <dgm:spPr/>
    </dgm:pt>
  </dgm:ptLst>
  <dgm:cxnLst>
    <dgm:cxn modelId="{D23E4402-A8D6-C04C-8BE8-F04067F1F182}" type="presOf" srcId="{A5176F1C-1E1E-4F7D-9524-C91C089F2F17}" destId="{2B3E3E05-8BDA-CA46-BB4F-F7F81C83D793}" srcOrd="0" destOrd="0" presId="urn:microsoft.com/office/officeart/2005/8/layout/default"/>
    <dgm:cxn modelId="{E896D512-4D86-FC44-9548-439E720871E9}" type="presOf" srcId="{94338030-D477-45E1-9A2C-D8DE332F0010}" destId="{E86234DA-8C8B-DE4A-93A7-BB30DECB650F}" srcOrd="0" destOrd="0" presId="urn:microsoft.com/office/officeart/2005/8/layout/default"/>
    <dgm:cxn modelId="{3A5D0016-2D74-FD48-A029-37CEE8D925B8}" type="presOf" srcId="{17D47A81-27B5-4403-9D98-F289AF7CFA01}" destId="{3E3AED9C-571C-DC4F-94F4-31FBDDB01076}" srcOrd="0" destOrd="0" presId="urn:microsoft.com/office/officeart/2005/8/layout/default"/>
    <dgm:cxn modelId="{52AE6919-128E-4249-8ED0-3A392F2E33E9}" type="presOf" srcId="{604A886B-BF38-48FC-9E94-C63D70FAA3C5}" destId="{842AEC83-AC6B-5348-9DD0-BBFB847261CC}" srcOrd="0" destOrd="0" presId="urn:microsoft.com/office/officeart/2005/8/layout/default"/>
    <dgm:cxn modelId="{E082ED21-4434-4FCC-AE75-BCBCC4CD36B2}" srcId="{769ADE3A-8067-4F7A-A346-15A27E4E1540}" destId="{CE90B40A-9D3F-40DE-ABFB-4AC13DB8233C}" srcOrd="1" destOrd="0" parTransId="{19AB9176-E15B-4FB7-8B7E-B29DA21E7085}" sibTransId="{1F4BA899-5945-4E41-ADA8-92EB4645DFE1}"/>
    <dgm:cxn modelId="{07699629-CD33-4B48-979A-3584ECB81479}" type="presOf" srcId="{769ADE3A-8067-4F7A-A346-15A27E4E1540}" destId="{329EED0E-C3F5-B84C-A25F-4D2F3318B7E6}" srcOrd="0" destOrd="0" presId="urn:microsoft.com/office/officeart/2005/8/layout/default"/>
    <dgm:cxn modelId="{6E238D46-0716-9842-97B5-AFE771862F72}" type="presOf" srcId="{0F632501-3D5B-4669-B514-69D5173983BC}" destId="{EB80BDA4-0A10-A444-AB1D-82A94F11C25B}" srcOrd="0" destOrd="0" presId="urn:microsoft.com/office/officeart/2005/8/layout/default"/>
    <dgm:cxn modelId="{D03AD38D-3E95-409E-8274-8BF865D0A289}" srcId="{769ADE3A-8067-4F7A-A346-15A27E4E1540}" destId="{A5176F1C-1E1E-4F7D-9524-C91C089F2F17}" srcOrd="5" destOrd="0" parTransId="{BCE52DA5-89AA-41B9-85D3-DF1BE4EAB1FE}" sibTransId="{0473B981-9306-467A-9D22-A29C6DD5855E}"/>
    <dgm:cxn modelId="{2238D38E-317A-4ECA-A16B-A44F0F04CB2F}" srcId="{769ADE3A-8067-4F7A-A346-15A27E4E1540}" destId="{94338030-D477-45E1-9A2C-D8DE332F0010}" srcOrd="4" destOrd="0" parTransId="{6F5D0315-2590-43D3-B3B8-B9F63DB53DD6}" sibTransId="{ACE94919-FABD-447B-8C29-BCD9666DB988}"/>
    <dgm:cxn modelId="{D229E8B3-C913-436A-A091-EA1BC8B852BF}" srcId="{769ADE3A-8067-4F7A-A346-15A27E4E1540}" destId="{604A886B-BF38-48FC-9E94-C63D70FAA3C5}" srcOrd="6" destOrd="0" parTransId="{45C2D269-A432-44E3-B4A2-4BA68AD78021}" sibTransId="{FD37E6FD-C01E-4AF0-8A7B-264B38ECA85A}"/>
    <dgm:cxn modelId="{255B00BA-689D-4FEB-BDDC-F0E57D7C2606}" srcId="{769ADE3A-8067-4F7A-A346-15A27E4E1540}" destId="{14F2BFF6-778C-442E-B624-484977B44C16}" srcOrd="2" destOrd="0" parTransId="{9A7295F7-8137-44CB-9AD3-E2518151E54D}" sibTransId="{F81BCAF0-1268-46B4-9370-FC05D4BB9964}"/>
    <dgm:cxn modelId="{347812D9-EC6B-4B17-BE91-B98137593CEC}" srcId="{769ADE3A-8067-4F7A-A346-15A27E4E1540}" destId="{0F632501-3D5B-4669-B514-69D5173983BC}" srcOrd="3" destOrd="0" parTransId="{CDBED946-0173-4444-B8F2-17336E71FFB7}" sibTransId="{B152E712-1206-4622-B53F-199903F3C7D8}"/>
    <dgm:cxn modelId="{D4D13CDA-A199-0D4D-9FF5-654D41342FE4}" type="presOf" srcId="{14F2BFF6-778C-442E-B624-484977B44C16}" destId="{55425E20-D097-3043-A9E7-9E4C98283842}" srcOrd="0" destOrd="0" presId="urn:microsoft.com/office/officeart/2005/8/layout/default"/>
    <dgm:cxn modelId="{E37248DA-75D9-45B4-9F01-C68B04F6B782}" srcId="{769ADE3A-8067-4F7A-A346-15A27E4E1540}" destId="{17D47A81-27B5-4403-9D98-F289AF7CFA01}" srcOrd="0" destOrd="0" parTransId="{12290DA5-4F7B-4164-A955-F0869EA91344}" sibTransId="{C37837A7-8F7F-4DDB-AFBE-E1FC918E0ED6}"/>
    <dgm:cxn modelId="{D60E55E2-C1C9-3E41-BCF9-CDA07E6E44B9}" type="presOf" srcId="{CE90B40A-9D3F-40DE-ABFB-4AC13DB8233C}" destId="{5CA1F2C5-D811-6C4B-8814-0C73317D9033}" srcOrd="0" destOrd="0" presId="urn:microsoft.com/office/officeart/2005/8/layout/default"/>
    <dgm:cxn modelId="{9F3BD56C-5B10-D44B-9D80-77BBFD605EB5}" type="presParOf" srcId="{329EED0E-C3F5-B84C-A25F-4D2F3318B7E6}" destId="{3E3AED9C-571C-DC4F-94F4-31FBDDB01076}" srcOrd="0" destOrd="0" presId="urn:microsoft.com/office/officeart/2005/8/layout/default"/>
    <dgm:cxn modelId="{DDF25E61-93CF-DF4F-B514-7C74A5001FB9}" type="presParOf" srcId="{329EED0E-C3F5-B84C-A25F-4D2F3318B7E6}" destId="{F1A07196-B976-424B-A944-160D2641D1EF}" srcOrd="1" destOrd="0" presId="urn:microsoft.com/office/officeart/2005/8/layout/default"/>
    <dgm:cxn modelId="{97BC0EF6-F4E5-7A45-B162-F55D6F30F6CB}" type="presParOf" srcId="{329EED0E-C3F5-B84C-A25F-4D2F3318B7E6}" destId="{5CA1F2C5-D811-6C4B-8814-0C73317D9033}" srcOrd="2" destOrd="0" presId="urn:microsoft.com/office/officeart/2005/8/layout/default"/>
    <dgm:cxn modelId="{5321B847-3603-9F45-BAEC-F8D081F6AC43}" type="presParOf" srcId="{329EED0E-C3F5-B84C-A25F-4D2F3318B7E6}" destId="{36BB7DC1-A9F8-FF48-8CDE-40795A98FCF7}" srcOrd="3" destOrd="0" presId="urn:microsoft.com/office/officeart/2005/8/layout/default"/>
    <dgm:cxn modelId="{6FC450BB-1A0E-A74D-A52E-4209F065D346}" type="presParOf" srcId="{329EED0E-C3F5-B84C-A25F-4D2F3318B7E6}" destId="{55425E20-D097-3043-A9E7-9E4C98283842}" srcOrd="4" destOrd="0" presId="urn:microsoft.com/office/officeart/2005/8/layout/default"/>
    <dgm:cxn modelId="{21AF68D1-9F0D-BA47-B1B9-A07E05B6291E}" type="presParOf" srcId="{329EED0E-C3F5-B84C-A25F-4D2F3318B7E6}" destId="{5349E4D9-6CC1-0544-A207-B2FED90EDAD9}" srcOrd="5" destOrd="0" presId="urn:microsoft.com/office/officeart/2005/8/layout/default"/>
    <dgm:cxn modelId="{519D281B-05C6-2140-841B-0027BA06E1A4}" type="presParOf" srcId="{329EED0E-C3F5-B84C-A25F-4D2F3318B7E6}" destId="{EB80BDA4-0A10-A444-AB1D-82A94F11C25B}" srcOrd="6" destOrd="0" presId="urn:microsoft.com/office/officeart/2005/8/layout/default"/>
    <dgm:cxn modelId="{DAE0DA6C-CC4A-224A-B670-081C12137179}" type="presParOf" srcId="{329EED0E-C3F5-B84C-A25F-4D2F3318B7E6}" destId="{7E1F724E-F12E-2841-B58A-BA23D43E2DE9}" srcOrd="7" destOrd="0" presId="urn:microsoft.com/office/officeart/2005/8/layout/default"/>
    <dgm:cxn modelId="{5D7F5C0B-35D7-9544-9231-026F1F5E4B43}" type="presParOf" srcId="{329EED0E-C3F5-B84C-A25F-4D2F3318B7E6}" destId="{E86234DA-8C8B-DE4A-93A7-BB30DECB650F}" srcOrd="8" destOrd="0" presId="urn:microsoft.com/office/officeart/2005/8/layout/default"/>
    <dgm:cxn modelId="{CDABFF77-766A-FC44-8EE2-D5CE2EB3E5B5}" type="presParOf" srcId="{329EED0E-C3F5-B84C-A25F-4D2F3318B7E6}" destId="{ED79769D-3B26-2E46-9DD5-673FB15E2427}" srcOrd="9" destOrd="0" presId="urn:microsoft.com/office/officeart/2005/8/layout/default"/>
    <dgm:cxn modelId="{67247396-0E5A-3E4C-9E5D-40F8F875A901}" type="presParOf" srcId="{329EED0E-C3F5-B84C-A25F-4D2F3318B7E6}" destId="{2B3E3E05-8BDA-CA46-BB4F-F7F81C83D793}" srcOrd="10" destOrd="0" presId="urn:microsoft.com/office/officeart/2005/8/layout/default"/>
    <dgm:cxn modelId="{DF3A1322-3B24-0B4A-BE44-454B65BD5C61}" type="presParOf" srcId="{329EED0E-C3F5-B84C-A25F-4D2F3318B7E6}" destId="{68028B1A-3EBB-9840-BC38-F95BDD4A653E}" srcOrd="11" destOrd="0" presId="urn:microsoft.com/office/officeart/2005/8/layout/default"/>
    <dgm:cxn modelId="{692CB241-AE98-B347-9FCE-4D84D97A1367}" type="presParOf" srcId="{329EED0E-C3F5-B84C-A25F-4D2F3318B7E6}" destId="{842AEC83-AC6B-5348-9DD0-BBFB847261CC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5D4D2A-8D64-484C-B16D-C5071B6819A5}">
      <dsp:nvSpPr>
        <dsp:cNvPr id="0" name=""/>
        <dsp:cNvSpPr/>
      </dsp:nvSpPr>
      <dsp:spPr>
        <a:xfrm>
          <a:off x="6287" y="1368"/>
          <a:ext cx="4240038" cy="26924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4F09E4F-0F65-1241-8805-081944AE404B}">
      <dsp:nvSpPr>
        <dsp:cNvPr id="0" name=""/>
        <dsp:cNvSpPr/>
      </dsp:nvSpPr>
      <dsp:spPr>
        <a:xfrm>
          <a:off x="477403" y="448927"/>
          <a:ext cx="4240038" cy="2692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- el término musica latinoamericana comprende todos los ritmos y estilos musicales de america latine y el caribe. </a:t>
          </a:r>
          <a:endParaRPr lang="en-US" sz="3000" kern="1200" dirty="0"/>
        </a:p>
      </dsp:txBody>
      <dsp:txXfrm>
        <a:off x="556261" y="527785"/>
        <a:ext cx="4082322" cy="2534708"/>
      </dsp:txXfrm>
    </dsp:sp>
    <dsp:sp modelId="{1578125C-ECDC-8C4F-987C-384C42440E7F}">
      <dsp:nvSpPr>
        <dsp:cNvPr id="0" name=""/>
        <dsp:cNvSpPr/>
      </dsp:nvSpPr>
      <dsp:spPr>
        <a:xfrm>
          <a:off x="5188557" y="1368"/>
          <a:ext cx="4240038" cy="269242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5FF9876-8763-C54C-BC9F-59470FFC554A}">
      <dsp:nvSpPr>
        <dsp:cNvPr id="0" name=""/>
        <dsp:cNvSpPr/>
      </dsp:nvSpPr>
      <dsp:spPr>
        <a:xfrm>
          <a:off x="5659673" y="448927"/>
          <a:ext cx="4240038" cy="26924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-El </a:t>
          </a:r>
          <a:r>
            <a:rPr lang="fr-FR" sz="3000" kern="1200" dirty="0" err="1"/>
            <a:t>termino</a:t>
          </a:r>
          <a:r>
            <a:rPr lang="fr-FR" sz="3000" kern="1200" dirty="0"/>
            <a:t> se </a:t>
          </a:r>
          <a:r>
            <a:rPr lang="fr-FR" sz="3000" kern="1200" dirty="0" err="1"/>
            <a:t>comenzo</a:t>
          </a:r>
          <a:r>
            <a:rPr lang="fr-FR" sz="3000" kern="1200" dirty="0"/>
            <a:t> a </a:t>
          </a:r>
          <a:r>
            <a:rPr lang="fr-FR" sz="3000" kern="1200" dirty="0" err="1"/>
            <a:t>utilizar</a:t>
          </a:r>
          <a:r>
            <a:rPr lang="fr-FR" sz="3000" kern="1200" dirty="0"/>
            <a:t> en los EEUU a partir de los 50 para </a:t>
          </a:r>
          <a:r>
            <a:rPr lang="fr-FR" sz="3000" kern="1200" dirty="0" err="1"/>
            <a:t>diferenciar</a:t>
          </a:r>
          <a:r>
            <a:rPr lang="fr-FR" sz="3000" kern="1200" dirty="0"/>
            <a:t> la musica de </a:t>
          </a:r>
          <a:r>
            <a:rPr lang="fr-FR" sz="3000" kern="1200" dirty="0" err="1"/>
            <a:t>origen</a:t>
          </a:r>
          <a:r>
            <a:rPr lang="fr-FR" sz="3000" kern="1200" dirty="0"/>
            <a:t> </a:t>
          </a:r>
          <a:r>
            <a:rPr lang="fr-FR" sz="3000" kern="1200" dirty="0" err="1"/>
            <a:t>afroamericano</a:t>
          </a:r>
          <a:r>
            <a:rPr lang="fr-FR" sz="3000" kern="1200" dirty="0"/>
            <a:t> de la afro-</a:t>
          </a:r>
          <a:r>
            <a:rPr lang="fr-FR" sz="3000" kern="1200" dirty="0" err="1"/>
            <a:t>latinoamericana</a:t>
          </a:r>
          <a:endParaRPr lang="en-US" sz="3000" kern="1200" dirty="0"/>
        </a:p>
      </dsp:txBody>
      <dsp:txXfrm>
        <a:off x="5738531" y="527785"/>
        <a:ext cx="4082322" cy="25347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626023-36E2-3D4B-939F-7F593301E749}">
      <dsp:nvSpPr>
        <dsp:cNvPr id="0" name=""/>
        <dsp:cNvSpPr/>
      </dsp:nvSpPr>
      <dsp:spPr>
        <a:xfrm>
          <a:off x="0" y="0"/>
          <a:ext cx="5354198" cy="936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La musica latinoamericana es una mezcla de 3 culturas española, africana y andina.</a:t>
          </a:r>
          <a:endParaRPr lang="en-US" sz="1700" kern="1200" dirty="0"/>
        </a:p>
      </dsp:txBody>
      <dsp:txXfrm>
        <a:off x="27418" y="27418"/>
        <a:ext cx="4264966" cy="881269"/>
      </dsp:txXfrm>
    </dsp:sp>
    <dsp:sp modelId="{3533823B-EDE7-3E40-B890-7F887A97E099}">
      <dsp:nvSpPr>
        <dsp:cNvPr id="0" name=""/>
        <dsp:cNvSpPr/>
      </dsp:nvSpPr>
      <dsp:spPr>
        <a:xfrm>
          <a:off x="448414" y="1106306"/>
          <a:ext cx="5354198" cy="936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La llegada de los españoles y su mùsica marca el inicio de esta mùsica.</a:t>
          </a:r>
          <a:endParaRPr lang="en-US" sz="1700" kern="1200" dirty="0"/>
        </a:p>
      </dsp:txBody>
      <dsp:txXfrm>
        <a:off x="475832" y="1133724"/>
        <a:ext cx="4242479" cy="881269"/>
      </dsp:txXfrm>
    </dsp:sp>
    <dsp:sp modelId="{08D65F41-7256-ED46-B399-18E1208BEFAB}">
      <dsp:nvSpPr>
        <dsp:cNvPr id="0" name=""/>
        <dsp:cNvSpPr/>
      </dsp:nvSpPr>
      <dsp:spPr>
        <a:xfrm>
          <a:off x="890135" y="2212612"/>
          <a:ext cx="5354198" cy="936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Los esclavos africanos adataron tambien sus estilos ritmicos a las canciones europeas (españoles)</a:t>
          </a:r>
          <a:endParaRPr lang="en-US" sz="1700" kern="1200" dirty="0"/>
        </a:p>
      </dsp:txBody>
      <dsp:txXfrm>
        <a:off x="917553" y="2240030"/>
        <a:ext cx="4249172" cy="881269"/>
      </dsp:txXfrm>
    </dsp:sp>
    <dsp:sp modelId="{060260D0-6AB1-7147-9F20-5C64CCB496F1}">
      <dsp:nvSpPr>
        <dsp:cNvPr id="0" name=""/>
        <dsp:cNvSpPr/>
      </dsp:nvSpPr>
      <dsp:spPr>
        <a:xfrm>
          <a:off x="1338549" y="3318918"/>
          <a:ext cx="5354198" cy="93610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kern="1200" dirty="0"/>
            <a:t>Asi los ritmos africanos y la instrumentación indigena son parte importante de la mùsica latinoamericana</a:t>
          </a:r>
          <a:endParaRPr lang="en-US" sz="1700" kern="1200" dirty="0"/>
        </a:p>
      </dsp:txBody>
      <dsp:txXfrm>
        <a:off x="1365967" y="3346336"/>
        <a:ext cx="4242479" cy="881269"/>
      </dsp:txXfrm>
    </dsp:sp>
    <dsp:sp modelId="{6A0272C2-66AC-0D4F-8FC0-EC3F0CD6ECC0}">
      <dsp:nvSpPr>
        <dsp:cNvPr id="0" name=""/>
        <dsp:cNvSpPr/>
      </dsp:nvSpPr>
      <dsp:spPr>
        <a:xfrm>
          <a:off x="4745729" y="716971"/>
          <a:ext cx="608468" cy="608468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4882634" y="716971"/>
        <a:ext cx="334658" cy="457872"/>
      </dsp:txXfrm>
    </dsp:sp>
    <dsp:sp modelId="{1A0666D4-5A80-834F-82E4-8411FB2BD7B0}">
      <dsp:nvSpPr>
        <dsp:cNvPr id="0" name=""/>
        <dsp:cNvSpPr/>
      </dsp:nvSpPr>
      <dsp:spPr>
        <a:xfrm>
          <a:off x="5194144" y="1823277"/>
          <a:ext cx="608468" cy="608468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5331049" y="1823277"/>
        <a:ext cx="334658" cy="457872"/>
      </dsp:txXfrm>
    </dsp:sp>
    <dsp:sp modelId="{FBE0FAE4-B13A-6E4D-9984-ECA0510418C5}">
      <dsp:nvSpPr>
        <dsp:cNvPr id="0" name=""/>
        <dsp:cNvSpPr/>
      </dsp:nvSpPr>
      <dsp:spPr>
        <a:xfrm>
          <a:off x="5635865" y="2929584"/>
          <a:ext cx="608468" cy="608468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5772770" y="2929584"/>
        <a:ext cx="334658" cy="4578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3AED9C-571C-DC4F-94F4-31FBDDB01076}">
      <dsp:nvSpPr>
        <dsp:cNvPr id="0" name=""/>
        <dsp:cNvSpPr/>
      </dsp:nvSpPr>
      <dsp:spPr>
        <a:xfrm>
          <a:off x="2902" y="274314"/>
          <a:ext cx="2302371" cy="13814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- el reggaeton</a:t>
          </a:r>
          <a:endParaRPr lang="en-US" sz="3000" kern="1200" dirty="0"/>
        </a:p>
      </dsp:txBody>
      <dsp:txXfrm>
        <a:off x="2902" y="274314"/>
        <a:ext cx="2302371" cy="1381422"/>
      </dsp:txXfrm>
    </dsp:sp>
    <dsp:sp modelId="{5CA1F2C5-D811-6C4B-8814-0C73317D9033}">
      <dsp:nvSpPr>
        <dsp:cNvPr id="0" name=""/>
        <dsp:cNvSpPr/>
      </dsp:nvSpPr>
      <dsp:spPr>
        <a:xfrm>
          <a:off x="2535510" y="274314"/>
          <a:ext cx="2302371" cy="1381422"/>
        </a:xfrm>
        <a:prstGeom prst="rect">
          <a:avLst/>
        </a:prstGeom>
        <a:solidFill>
          <a:schemeClr val="accent5">
            <a:hueOff val="-551426"/>
            <a:satOff val="-2962"/>
            <a:lumOff val="1013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- la cumbia</a:t>
          </a:r>
          <a:endParaRPr lang="en-US" sz="3000" kern="1200" dirty="0"/>
        </a:p>
      </dsp:txBody>
      <dsp:txXfrm>
        <a:off x="2535510" y="274314"/>
        <a:ext cx="2302371" cy="1381422"/>
      </dsp:txXfrm>
    </dsp:sp>
    <dsp:sp modelId="{55425E20-D097-3043-A9E7-9E4C98283842}">
      <dsp:nvSpPr>
        <dsp:cNvPr id="0" name=""/>
        <dsp:cNvSpPr/>
      </dsp:nvSpPr>
      <dsp:spPr>
        <a:xfrm>
          <a:off x="5068118" y="274314"/>
          <a:ext cx="2302371" cy="1381422"/>
        </a:xfrm>
        <a:prstGeom prst="rect">
          <a:avLst/>
        </a:prstGeom>
        <a:solidFill>
          <a:schemeClr val="accent5">
            <a:hueOff val="-1102852"/>
            <a:satOff val="-5923"/>
            <a:lumOff val="2026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-la bachata</a:t>
          </a:r>
          <a:endParaRPr lang="en-US" sz="3000" kern="1200" dirty="0"/>
        </a:p>
      </dsp:txBody>
      <dsp:txXfrm>
        <a:off x="5068118" y="274314"/>
        <a:ext cx="2302371" cy="1381422"/>
      </dsp:txXfrm>
    </dsp:sp>
    <dsp:sp modelId="{EB80BDA4-0A10-A444-AB1D-82A94F11C25B}">
      <dsp:nvSpPr>
        <dsp:cNvPr id="0" name=""/>
        <dsp:cNvSpPr/>
      </dsp:nvSpPr>
      <dsp:spPr>
        <a:xfrm>
          <a:off x="7600726" y="274314"/>
          <a:ext cx="2302371" cy="1381422"/>
        </a:xfrm>
        <a:prstGeom prst="rect">
          <a:avLst/>
        </a:prstGeom>
        <a:solidFill>
          <a:schemeClr val="accent5">
            <a:hueOff val="-1654278"/>
            <a:satOff val="-8885"/>
            <a:lumOff val="3039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El tango</a:t>
          </a:r>
          <a:endParaRPr lang="en-US" sz="3000" kern="1200" dirty="0"/>
        </a:p>
      </dsp:txBody>
      <dsp:txXfrm>
        <a:off x="7600726" y="274314"/>
        <a:ext cx="2302371" cy="1381422"/>
      </dsp:txXfrm>
    </dsp:sp>
    <dsp:sp modelId="{E86234DA-8C8B-DE4A-93A7-BB30DECB650F}">
      <dsp:nvSpPr>
        <dsp:cNvPr id="0" name=""/>
        <dsp:cNvSpPr/>
      </dsp:nvSpPr>
      <dsp:spPr>
        <a:xfrm>
          <a:off x="1269206" y="1885974"/>
          <a:ext cx="2302371" cy="1381422"/>
        </a:xfrm>
        <a:prstGeom prst="rect">
          <a:avLst/>
        </a:prstGeom>
        <a:solidFill>
          <a:schemeClr val="accent5">
            <a:hueOff val="-2205704"/>
            <a:satOff val="-11847"/>
            <a:lumOff val="4052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La samba y la bossa nova</a:t>
          </a:r>
          <a:endParaRPr lang="en-US" sz="3000" kern="1200" dirty="0"/>
        </a:p>
      </dsp:txBody>
      <dsp:txXfrm>
        <a:off x="1269206" y="1885974"/>
        <a:ext cx="2302371" cy="1381422"/>
      </dsp:txXfrm>
    </dsp:sp>
    <dsp:sp modelId="{2B3E3E05-8BDA-CA46-BB4F-F7F81C83D793}">
      <dsp:nvSpPr>
        <dsp:cNvPr id="0" name=""/>
        <dsp:cNvSpPr/>
      </dsp:nvSpPr>
      <dsp:spPr>
        <a:xfrm>
          <a:off x="3801814" y="1885974"/>
          <a:ext cx="2302371" cy="1381422"/>
        </a:xfrm>
        <a:prstGeom prst="rect">
          <a:avLst/>
        </a:prstGeom>
        <a:solidFill>
          <a:schemeClr val="accent5">
            <a:hueOff val="-2757130"/>
            <a:satOff val="-14808"/>
            <a:lumOff val="5065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La salsa</a:t>
          </a:r>
          <a:endParaRPr lang="en-US" sz="3000" kern="1200" dirty="0"/>
        </a:p>
      </dsp:txBody>
      <dsp:txXfrm>
        <a:off x="3801814" y="1885974"/>
        <a:ext cx="2302371" cy="1381422"/>
      </dsp:txXfrm>
    </dsp:sp>
    <dsp:sp modelId="{842AEC83-AC6B-5348-9DD0-BBFB847261CC}">
      <dsp:nvSpPr>
        <dsp:cNvPr id="0" name=""/>
        <dsp:cNvSpPr/>
      </dsp:nvSpPr>
      <dsp:spPr>
        <a:xfrm>
          <a:off x="6334422" y="1885974"/>
          <a:ext cx="2302371" cy="1381422"/>
        </a:xfrm>
        <a:prstGeom prst="rect">
          <a:avLst/>
        </a:prstGeom>
        <a:solidFill>
          <a:schemeClr val="accent5">
            <a:hueOff val="-3308557"/>
            <a:satOff val="-17770"/>
            <a:lumOff val="6078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El merengue</a:t>
          </a:r>
          <a:endParaRPr lang="en-US" sz="3000" kern="1200" dirty="0"/>
        </a:p>
      </dsp:txBody>
      <dsp:txXfrm>
        <a:off x="6334422" y="1885974"/>
        <a:ext cx="2302371" cy="13814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8B0AEB-87B2-E24A-8F13-C8B84723FB50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1E7305-B67E-C440-A945-8EFB110D3F5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793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1E7305-B67E-C440-A945-8EFB110D3F5E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7596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223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3264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4407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4087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050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53322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48659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88597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0589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53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6469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6579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9839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1062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0747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7848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860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99C51-3803-AE4E-8403-51E503CFD0E5}" type="datetimeFigureOut">
              <a:rPr lang="fr-FR" smtClean="0"/>
              <a:t>12/12/2019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26666-5B33-3D4C-8C69-6A1E81E468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52004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39B199-D3B4-7340-A814-1AAB347255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LA MUSICA LATINOAMERICANA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DA86E50-36D9-6941-9660-79C2C8D4D0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5" y="4126832"/>
            <a:ext cx="7724776" cy="1130968"/>
          </a:xfrm>
        </p:spPr>
        <p:txBody>
          <a:bodyPr/>
          <a:lstStyle/>
          <a:p>
            <a:endParaRPr lang="fr-FR" dirty="0"/>
          </a:p>
          <a:p>
            <a:r>
              <a:rPr lang="fr-FR" dirty="0"/>
              <a:t>Maxime coumbaras 1ere 4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2600B14-18B2-854C-8A89-A836B5629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8094" y="3947468"/>
            <a:ext cx="3412565" cy="2153295"/>
          </a:xfrm>
          <a:prstGeom prst="rect">
            <a:avLst/>
          </a:prstGeom>
        </p:spPr>
      </p:pic>
      <p:pic>
        <p:nvPicPr>
          <p:cNvPr id="8" name="Image 7" descr="Une image contenant objet, dessin&#10;&#10;Description générée automatiquement">
            <a:extLst>
              <a:ext uri="{FF2B5EF4-FFF2-40B4-BE49-F238E27FC236}">
                <a16:creationId xmlns:a16="http://schemas.microsoft.com/office/drawing/2014/main" id="{50297991-7B66-744E-A9B6-B3738F0D9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3611" y="890142"/>
            <a:ext cx="2014538" cy="1426021"/>
          </a:xfrm>
          <a:prstGeom prst="rect">
            <a:avLst/>
          </a:prstGeom>
        </p:spPr>
      </p:pic>
      <p:pic>
        <p:nvPicPr>
          <p:cNvPr id="10" name="Image 9" descr="Une image contenant dessin, alimentation&#10;&#10;Description générée automatiquement">
            <a:extLst>
              <a:ext uri="{FF2B5EF4-FFF2-40B4-BE49-F238E27FC236}">
                <a16:creationId xmlns:a16="http://schemas.microsoft.com/office/drawing/2014/main" id="{78B6ED08-66B3-1B4A-8A7D-A900C283F4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201" y="505494"/>
            <a:ext cx="2109785" cy="140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994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B3F29A-44FD-FD4C-B87A-FE78D4DAF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fr-FR" dirty="0" err="1"/>
              <a:t>Definición</a:t>
            </a:r>
            <a:r>
              <a:rPr lang="fr-FR" dirty="0"/>
              <a:t>  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8F869F0F-33CB-4D9C-BA7F-27D40B7F58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7009276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Image 2">
            <a:extLst>
              <a:ext uri="{FF2B5EF4-FFF2-40B4-BE49-F238E27FC236}">
                <a16:creationId xmlns:a16="http://schemas.microsoft.com/office/drawing/2014/main" id="{DC9837B6-CD27-DF42-B995-C318D13ABE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147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9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1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6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4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F9932A2-28C3-C94A-B65E-1638FC9B7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fr-FR">
                <a:solidFill>
                  <a:srgbClr val="FFFFFF"/>
                </a:solidFill>
              </a:rPr>
              <a:t> el orígen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112FEE4E-2F01-4AD2-AF53-0C4289FAEA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5141220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760408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6270675-9512-4978-8583-36659256E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6C222CF-53E2-BA4C-830E-9AB6CEB17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fr-FR" dirty="0"/>
              <a:t>Los differente  estilos de mùsica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B7B19D45-DFCC-441F-8002-282F389088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6798810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4407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FCA7AB-C866-4544-9C95-7650BC057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Algunos ejemplos de instrumentos entre los differentes países de america latina :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C64D3CA-7157-364E-B677-2C60B915A5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27672" y="1955800"/>
            <a:ext cx="2132216" cy="2279604"/>
          </a:xfr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BB2AAA2-D577-4C4E-A4D5-64AFF7A99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1883" y="1955800"/>
            <a:ext cx="2861089" cy="170092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244CF931-0A51-1048-ABAC-F00E552A7A3D}"/>
              </a:ext>
            </a:extLst>
          </p:cNvPr>
          <p:cNvSpPr txBox="1"/>
          <p:nvPr/>
        </p:nvSpPr>
        <p:spPr>
          <a:xfrm>
            <a:off x="1141413" y="4391971"/>
            <a:ext cx="298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El afoxé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F8DA44-F79E-D34F-8A05-F730251C441A}"/>
              </a:ext>
            </a:extLst>
          </p:cNvPr>
          <p:cNvSpPr txBox="1"/>
          <p:nvPr/>
        </p:nvSpPr>
        <p:spPr>
          <a:xfrm>
            <a:off x="9737446" y="3901652"/>
            <a:ext cx="1309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El chichiguai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1C94777-EC2D-874E-826C-E25D00F818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8964" y="3827106"/>
            <a:ext cx="2641074" cy="189360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3C789BC7-3DD7-ED47-8C59-7C7172C774AF}"/>
              </a:ext>
            </a:extLst>
          </p:cNvPr>
          <p:cNvSpPr txBox="1"/>
          <p:nvPr/>
        </p:nvSpPr>
        <p:spPr>
          <a:xfrm>
            <a:off x="5552340" y="5863430"/>
            <a:ext cx="108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Los claves</a:t>
            </a:r>
          </a:p>
        </p:txBody>
      </p:sp>
    </p:spTree>
    <p:extLst>
      <p:ext uri="{BB962C8B-B14F-4D97-AF65-F5344CB8AC3E}">
        <p14:creationId xmlns:p14="http://schemas.microsoft.com/office/powerpoint/2010/main" val="1227855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160</Words>
  <Application>Microsoft Macintosh PowerPoint</Application>
  <PresentationFormat>Grand écran</PresentationFormat>
  <Paragraphs>24</Paragraphs>
  <Slides>5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</vt:lpstr>
      <vt:lpstr>LA MUSICA LATINOAMERICANA</vt:lpstr>
      <vt:lpstr>Definición  </vt:lpstr>
      <vt:lpstr> el orígen</vt:lpstr>
      <vt:lpstr>Los differente  estilos de mùsica</vt:lpstr>
      <vt:lpstr>Algunos ejemplos de instrumentos entre los differentes países de america latina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MUSICA LATINOAMERICANA</dc:title>
  <dc:creator>eleonore coumbaras</dc:creator>
  <cp:lastModifiedBy>eleonore coumbaras</cp:lastModifiedBy>
  <cp:revision>6</cp:revision>
  <dcterms:created xsi:type="dcterms:W3CDTF">2019-12-11T17:44:22Z</dcterms:created>
  <dcterms:modified xsi:type="dcterms:W3CDTF">2019-12-12T08:12:51Z</dcterms:modified>
</cp:coreProperties>
</file>